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75" r:id="rId3"/>
    <p:sldId id="262" r:id="rId4"/>
    <p:sldId id="266" r:id="rId5"/>
    <p:sldId id="276" r:id="rId6"/>
    <p:sldId id="277" r:id="rId7"/>
    <p:sldId id="270" r:id="rId8"/>
    <p:sldId id="268" r:id="rId9"/>
    <p:sldId id="271" r:id="rId10"/>
    <p:sldId id="269" r:id="rId11"/>
    <p:sldId id="281" r:id="rId12"/>
    <p:sldId id="272" r:id="rId13"/>
    <p:sldId id="273" r:id="rId14"/>
    <p:sldId id="282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062" y="84"/>
      </p:cViewPr>
      <p:guideLst/>
    </p:cSldViewPr>
  </p:slideViewPr>
  <p:outlineViewPr>
    <p:cViewPr>
      <p:scale>
        <a:sx n="33" d="100"/>
        <a:sy n="33" d="100"/>
      </p:scale>
      <p:origin x="0" y="-317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1D6FA-55F4-4AA3-9360-DCDB1B63501E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A2702-8693-4AF6-B9E0-C47AB8F67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2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70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5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7" r:id="rId3"/>
    <p:sldLayoutId id="2147483658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reWeen/dotnetConfDemo2022" TargetMode="External"/><Relationship Id="rId2" Type="http://schemas.openxmlformats.org/officeDocument/2006/relationships/hyperlink" Target="https://devblogs.microsoft.com/dotnet/dotnet-maui-dotnet-7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What's new in .NET MAUI for Desktop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Updates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Closed around 35 accessibility bugs in the last period.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Heavy focus on Windows Desktop experience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162F6-9E0A-0920-76A3-C8E20D15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3" y="2689101"/>
            <a:ext cx="7913915" cy="34878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3029BA-FF95-5AB0-8514-9087F8087A11}"/>
              </a:ext>
            </a:extLst>
          </p:cNvPr>
          <p:cNvSpPr txBox="1">
            <a:spLocks/>
          </p:cNvSpPr>
          <p:nvPr/>
        </p:nvSpPr>
        <p:spPr>
          <a:xfrm>
            <a:off x="834273" y="2506662"/>
            <a:ext cx="3887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Accessibility Validation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488FD-67EE-51F0-714A-52E4BE67A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63" y="4419798"/>
            <a:ext cx="2314898" cy="1867161"/>
          </a:xfrm>
          <a:prstGeom prst="rect">
            <a:avLst/>
          </a:prstGeom>
        </p:spPr>
      </p:pic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381458F-969D-920C-EBC2-09FFE48112DA}"/>
              </a:ext>
            </a:extLst>
          </p:cNvPr>
          <p:cNvSpPr/>
          <p:nvPr/>
        </p:nvSpPr>
        <p:spPr>
          <a:xfrm>
            <a:off x="614327" y="3391943"/>
            <a:ext cx="2636895" cy="123399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81711-977F-C5C8-8930-8B4019B7FA76}"/>
              </a:ext>
            </a:extLst>
          </p:cNvPr>
          <p:cNvSpPr txBox="1"/>
          <p:nvPr/>
        </p:nvSpPr>
        <p:spPr>
          <a:xfrm>
            <a:off x="671182" y="3429000"/>
            <a:ext cx="2929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“Calendar. </a:t>
            </a:r>
          </a:p>
          <a:p>
            <a:r>
              <a:rPr lang="en-US" dirty="0">
                <a:solidFill>
                  <a:schemeClr val="bg1"/>
                </a:solidFill>
              </a:rPr>
              <a:t>2 of 2 level 1. </a:t>
            </a:r>
          </a:p>
          <a:p>
            <a:r>
              <a:rPr lang="en-US" dirty="0">
                <a:solidFill>
                  <a:schemeClr val="bg1"/>
                </a:solidFill>
              </a:rPr>
              <a:t>Selected.”</a:t>
            </a:r>
          </a:p>
        </p:txBody>
      </p:sp>
    </p:spTree>
    <p:extLst>
      <p:ext uri="{BB962C8B-B14F-4D97-AF65-F5344CB8AC3E}">
        <p14:creationId xmlns:p14="http://schemas.microsoft.com/office/powerpoint/2010/main" val="36027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Honorable Mention Desktop and Multi-Window Features</a:t>
            </a:r>
            <a:b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5286" y="1825625"/>
            <a:ext cx="3413289" cy="4351338"/>
          </a:xfrm>
        </p:spPr>
        <p:txBody>
          <a:bodyPr/>
          <a:lstStyle/>
          <a:p>
            <a:r>
              <a:rPr lang="en-US" dirty="0" err="1"/>
              <a:t>MenuBar</a:t>
            </a:r>
            <a:endParaRPr lang="en-US" dirty="0"/>
          </a:p>
          <a:p>
            <a:r>
              <a:rPr lang="en-US" dirty="0" err="1"/>
              <a:t>MenuFlyoutSeparator</a:t>
            </a:r>
            <a:r>
              <a:rPr lang="en-US" dirty="0"/>
              <a:t> (new)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Scoped Services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FBFB3-AEEB-BBF8-EC37-13E5ED0ED7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66" y="2836075"/>
            <a:ext cx="3708591" cy="139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AC6762-C58A-32D7-52B6-4640A6A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426" y="2836075"/>
            <a:ext cx="384863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C4C174F-1473-F2FB-B4F5-EEFBE5750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4025941"/>
            <a:ext cx="3867150" cy="8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14549-F0E4-119F-DDD8-AFFF945A1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7704" y="4025941"/>
            <a:ext cx="3708591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C3240-8B4E-F4E5-80F9-3F40452F5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5160"/>
            <a:ext cx="1011696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Scoped Services with MS.EXT.DI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AddSingleton</a:t>
            </a:r>
            <a:endParaRPr lang="en-US" dirty="0"/>
          </a:p>
          <a:p>
            <a:pPr lvl="1"/>
            <a:r>
              <a:rPr lang="en-US" dirty="0"/>
              <a:t>Scoped to app level</a:t>
            </a:r>
          </a:p>
          <a:p>
            <a:pPr lvl="2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F7525-2FC7-A224-913B-D721CE2028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AddScoped</a:t>
            </a:r>
            <a:endParaRPr lang="en-US" dirty="0"/>
          </a:p>
          <a:p>
            <a:pPr lvl="1"/>
            <a:r>
              <a:rPr lang="en-US" dirty="0"/>
              <a:t>Scoped to Window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CAA96-DB46-EE9D-1DF4-8F4610E249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AddTransient</a:t>
            </a:r>
            <a:endParaRPr lang="en-US" dirty="0"/>
          </a:p>
          <a:p>
            <a:pPr lvl="1"/>
            <a:r>
              <a:rPr lang="en-US" dirty="0"/>
              <a:t>Single Use Types</a:t>
            </a:r>
          </a:p>
          <a:p>
            <a:endParaRPr lang="en-US" dirty="0"/>
          </a:p>
        </p:txBody>
      </p:sp>
      <p:pic>
        <p:nvPicPr>
          <p:cNvPr id="6" name="Picture 5" descr="Globe from outer space">
            <a:extLst>
              <a:ext uri="{FF2B5EF4-FFF2-40B4-BE49-F238E27FC236}">
                <a16:creationId xmlns:a16="http://schemas.microsoft.com/office/drawing/2014/main" id="{DE38A8BE-F187-3127-05F4-C6C69DDB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729" y="2653144"/>
            <a:ext cx="3463637" cy="3442855"/>
          </a:xfrm>
          <a:prstGeom prst="rect">
            <a:avLst/>
          </a:prstGeom>
        </p:spPr>
      </p:pic>
      <p:pic>
        <p:nvPicPr>
          <p:cNvPr id="10" name="Picture 9" descr="Rural scene of rolling hills with fields, dotted with trees and houses, viewed from interior casement windows framed in wood">
            <a:extLst>
              <a:ext uri="{FF2B5EF4-FFF2-40B4-BE49-F238E27FC236}">
                <a16:creationId xmlns:a16="http://schemas.microsoft.com/office/drawing/2014/main" id="{47EBD309-9007-AB5A-C760-D90736B9E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2827" y="2763978"/>
            <a:ext cx="3187553" cy="2916383"/>
          </a:xfrm>
          <a:prstGeom prst="rect">
            <a:avLst/>
          </a:prstGeom>
        </p:spPr>
      </p:pic>
      <p:pic>
        <p:nvPicPr>
          <p:cNvPr id="12" name="Picture 11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9EB528A7-E2AD-B962-2CED-D7C1EA32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7354" y="2763978"/>
            <a:ext cx="2147455" cy="2500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25699-E254-6C4E-1BAF-326C0FD2A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39844"/>
            <a:ext cx="4658375" cy="2448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CC8CB3-7BAA-D6CD-BD63-A910F3675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521" y="4493189"/>
            <a:ext cx="384863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29609 0.1432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71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-0.30638 0.1527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763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513E-16 3.33333E-6 L -0.58268 0.3004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01" y="1372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58945 0.3113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2022-11-08_09-13-38 (1)">
            <a:hlinkClick r:id="" action="ppaction://media"/>
            <a:extLst>
              <a:ext uri="{FF2B5EF4-FFF2-40B4-BE49-F238E27FC236}">
                <a16:creationId xmlns:a16="http://schemas.microsoft.com/office/drawing/2014/main" id="{F0C03E90-0D52-4E4A-0D85-21B632574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2655" y="1622520"/>
            <a:ext cx="6046690" cy="47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Additional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for Mac 17.4 is now GA</a:t>
            </a:r>
          </a:p>
          <a:p>
            <a:pPr lvl="1"/>
            <a:r>
              <a:rPr lang="en-US" dirty="0"/>
              <a:t>Catalyst development experience!!</a:t>
            </a:r>
          </a:p>
          <a:p>
            <a:r>
              <a:rPr lang="en-US" dirty="0"/>
              <a:t>Reach me @PureWeen with questions</a:t>
            </a:r>
          </a:p>
          <a:p>
            <a:r>
              <a:rPr lang="en-US" dirty="0"/>
              <a:t>Download 17.5 stable now</a:t>
            </a:r>
          </a:p>
          <a:p>
            <a:r>
              <a:rPr lang="en-US" dirty="0">
                <a:hlinkClick r:id="rId2"/>
              </a:rPr>
              <a:t>Announcing .NET MAUI for .NET 7 General Availability - .NET Blog (microsoft.com)</a:t>
            </a:r>
            <a:endParaRPr lang="en-US" dirty="0"/>
          </a:p>
          <a:p>
            <a:r>
              <a:rPr lang="en-US" dirty="0">
                <a:hlinkClick r:id="rId3"/>
              </a:rPr>
              <a:t>PureWeen/dotnetConfDemo2022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.NET MAUI for .NET 7 General Availability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84" y="1825625"/>
            <a:ext cx="3887076" cy="4351338"/>
          </a:xfrm>
        </p:spPr>
        <p:txBody>
          <a:bodyPr/>
          <a:lstStyle/>
          <a:p>
            <a:r>
              <a:rPr lang="en-US" dirty="0"/>
              <a:t>Foldable (*. </a:t>
            </a:r>
            <a:r>
              <a:rPr lang="en-US" dirty="0" err="1"/>
              <a:t>AndroidX.Window</a:t>
            </a:r>
            <a:r>
              <a:rPr lang="en-US" dirty="0"/>
              <a:t>)</a:t>
            </a:r>
          </a:p>
          <a:p>
            <a:r>
              <a:rPr lang="en-US" dirty="0"/>
              <a:t>Window Positioning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  <a:p>
            <a:r>
              <a:rPr lang="en-US" dirty="0"/>
              <a:t>Context Menus</a:t>
            </a:r>
          </a:p>
          <a:p>
            <a:r>
              <a:rPr lang="en-US" dirty="0"/>
              <a:t>Accessibility Improvements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PointerGestureRecognizer</a:t>
            </a:r>
            <a:endParaRPr lang="en-US" dirty="0"/>
          </a:p>
          <a:p>
            <a:pPr lvl="1"/>
            <a:r>
              <a:rPr lang="en-US" dirty="0" err="1"/>
              <a:t>PointerOver</a:t>
            </a:r>
            <a:r>
              <a:rPr lang="en-US" dirty="0"/>
              <a:t> VSM</a:t>
            </a:r>
          </a:p>
          <a:p>
            <a:r>
              <a:rPr lang="en-US" dirty="0" err="1"/>
              <a:t>TapGestureRecognizer</a:t>
            </a:r>
            <a:r>
              <a:rPr lang="en-US" dirty="0"/>
              <a:t> improvements</a:t>
            </a:r>
          </a:p>
          <a:p>
            <a:pPr lvl="1"/>
            <a:r>
              <a:rPr lang="en-US" dirty="0"/>
              <a:t>Position Data</a:t>
            </a:r>
          </a:p>
          <a:p>
            <a:pPr lvl="1"/>
            <a:r>
              <a:rPr lang="en-US" dirty="0"/>
              <a:t>Secondary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0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704" y="2258919"/>
            <a:ext cx="3870664" cy="405329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attached to a single element and display secondary commands.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invoked by secondary clicking (or an equivalent action, such as pressing and holding with your finger).</a:t>
            </a: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associated with an element via its </a:t>
            </a:r>
            <a:r>
              <a:rPr lang="en-US" b="1" dirty="0" err="1">
                <a:solidFill>
                  <a:srgbClr val="E6E6E6"/>
                </a:solidFill>
                <a:latin typeface="Segoe UI" panose="020B0502040204020203" pitchFamily="34" charset="0"/>
              </a:rPr>
              <a:t>FlyoutBase.ContextFlyout</a:t>
            </a:r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 property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Menus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C33F05F-C490-4863-8637-A7247863E7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2791" y="2923897"/>
            <a:ext cx="3524418" cy="33503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B1B2D-167B-DD35-4537-2CB1F630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0531" y="4140468"/>
            <a:ext cx="2532646" cy="917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3C588-9FF8-4D75-C863-F36BD340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1" y="943450"/>
            <a:ext cx="7162800" cy="13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tooltip is a popup that contains additional information about another control or object.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Tooltips display automatically when the user moves focus to, presses and holds, or hovers the pointer over the associated control.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 tooltip disappears when the user moves focus from, stops pressing on, or stops hovering the pointer over the associated control (unless the pointer is moving towards the tooltip).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98AFD5-C546-0F44-CE89-7F52C49D38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2141" y="629890"/>
            <a:ext cx="1527718" cy="145227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7CD96-9D4B-ECCB-20D9-BEFC2B8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48" y="2636451"/>
            <a:ext cx="2751058" cy="792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EDF33-D57F-D2DC-8412-32AB8DD1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980" y="2682175"/>
            <a:ext cx="2446232" cy="74682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D8DC46-38C3-B855-47AA-CF6E711E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3512" y="560388"/>
            <a:ext cx="10287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A5074-A472-779D-BD74-AA14AA4E0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448" y="4661893"/>
            <a:ext cx="6660541" cy="60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3DA94A-F915-8BFF-F7EE-9F08AE0CF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115" y="629890"/>
            <a:ext cx="164805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PointerEntered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PointerExited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E6E6E6"/>
                </a:solidFill>
                <a:latin typeface="Segoe UI" panose="020B0502040204020203" pitchFamily="34" charset="0"/>
              </a:rPr>
              <a:t>PointerMoved</a:t>
            </a: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Pointer Position Data</a:t>
            </a:r>
          </a:p>
          <a:p>
            <a:pPr lvl="1"/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Window Relative</a:t>
            </a:r>
          </a:p>
          <a:p>
            <a:pPr lvl="1"/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View Relative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0250"/>
            <a:ext cx="4854632" cy="1325563"/>
          </a:xfrm>
        </p:spPr>
        <p:txBody>
          <a:bodyPr/>
          <a:lstStyle/>
          <a:p>
            <a:r>
              <a:rPr lang="en-US" b="0" dirty="0"/>
              <a:t>Pointer Gesture Recognizer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2822BB-30EF-E871-DE8E-940F8866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49" y="2612210"/>
            <a:ext cx="5391150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098D3-E17F-F93B-75AD-B1E3036BC2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627649" y="1350190"/>
            <a:ext cx="5997766" cy="7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PointerOver</a:t>
            </a:r>
            <a:r>
              <a:rPr lang="en-US" dirty="0"/>
              <a:t> </a:t>
            </a:r>
            <a:r>
              <a:rPr lang="en-US" dirty="0" err="1"/>
              <a:t>VisualState</a:t>
            </a:r>
            <a:endParaRPr lang="en-US" dirty="0"/>
          </a:p>
        </p:txBody>
      </p:sp>
      <p:pic>
        <p:nvPicPr>
          <p:cNvPr id="4" name="Picture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EB796F-6D62-6891-667F-136A1D9A70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27" b="4827"/>
          <a:stretch>
            <a:fillRect/>
          </a:stretch>
        </p:blipFill>
        <p:spPr>
          <a:xfrm>
            <a:off x="8190570" y="2545771"/>
            <a:ext cx="2579649" cy="2452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03683-5AEB-7A63-9D53-EA3D2EDA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04" y="2812886"/>
            <a:ext cx="6582937" cy="19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 Gesture Recognizer Improvements</a:t>
            </a:r>
          </a:p>
        </p:txBody>
      </p:sp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2159C-7C06-99C0-B1EF-09FDA75D9C65}"/>
              </a:ext>
            </a:extLst>
          </p:cNvPr>
          <p:cNvPicPr>
            <a:picLocks noGrp="1" noChangeAspect="1"/>
          </p:cNvPicPr>
          <p:nvPr>
            <p:ph type="tbl" sz="quarter" idx="10"/>
          </p:nvPr>
        </p:nvPicPr>
        <p:blipFill>
          <a:blip r:embed="rId2"/>
          <a:stretch>
            <a:fillRect/>
          </a:stretch>
        </p:blipFill>
        <p:spPr>
          <a:xfrm>
            <a:off x="5961183" y="2636420"/>
            <a:ext cx="5738445" cy="2728113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259013"/>
            <a:ext cx="3889375" cy="41830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Buttons Mask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TappedEventArgs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F4970-7DB3-D286-4B1D-31A9F5F7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8" y="2636420"/>
            <a:ext cx="3863017" cy="209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EA878-EAE9-EAD8-6785-A7931D572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08" y="5302870"/>
            <a:ext cx="3307367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Foldable Support </a:t>
            </a:r>
            <a:r>
              <a:rPr lang="en-US" sz="1800" dirty="0"/>
              <a:t>(*. </a:t>
            </a:r>
            <a:r>
              <a:rPr lang="en-US" sz="1800" dirty="0" err="1"/>
              <a:t>AndroidX.Window</a:t>
            </a:r>
            <a:r>
              <a:rPr lang="en-US" sz="180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C7233-F0DE-CC97-92BE-43AEF0E4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457"/>
            <a:ext cx="5956606" cy="4115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9C8ED-A72D-5392-CFBF-36E63CC8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43" y="2040158"/>
            <a:ext cx="5912154" cy="4076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1033-9E3F-7DF0-1A08-3FAD7362A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0" y="2698536"/>
            <a:ext cx="5969307" cy="4159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BA7E0-5E53-EF9F-E44E-059A06F96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683" y="515974"/>
            <a:ext cx="3835597" cy="617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F680C-D32B-1FFF-B339-6732E7871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62384"/>
            <a:ext cx="220058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41641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Position/Location APIs</a:t>
            </a:r>
          </a:p>
        </p:txBody>
      </p:sp>
      <p:pic>
        <p:nvPicPr>
          <p:cNvPr id="12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3DCD32E1-1DD6-96CA-2FE4-E74F432F1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690688"/>
            <a:ext cx="7848600" cy="4414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81C60-D4DF-8CB9-A9B2-A97A4C47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908" y="2857748"/>
            <a:ext cx="2914800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30963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2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7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Widescreen</PresentationFormat>
  <Paragraphs>75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Open Sans</vt:lpstr>
      <vt:lpstr>Open Sans Light</vt:lpstr>
      <vt:lpstr>Segoe UI</vt:lpstr>
      <vt:lpstr>Office Theme</vt:lpstr>
      <vt:lpstr>PowerPoint Presentation</vt:lpstr>
      <vt:lpstr>.NET MAUI for .NET 7 General Availability</vt:lpstr>
      <vt:lpstr>Context Menus</vt:lpstr>
      <vt:lpstr>Tool Tips</vt:lpstr>
      <vt:lpstr>Pointer Gesture Recognizer</vt:lpstr>
      <vt:lpstr>PointerOver VisualState</vt:lpstr>
      <vt:lpstr>Tap Gesture Recognizer Improvements</vt:lpstr>
      <vt:lpstr>Foldable Support (*. AndroidX.Window) </vt:lpstr>
      <vt:lpstr>Window Position/Location APIs</vt:lpstr>
      <vt:lpstr>Accessibility Updates</vt:lpstr>
      <vt:lpstr>Honorable Mention Desktop and Multi-Window Features </vt:lpstr>
      <vt:lpstr>MenuBar</vt:lpstr>
      <vt:lpstr>Scoped Services with MS.EXT.DI</vt:lpstr>
      <vt:lpstr>Demo</vt:lpstr>
      <vt:lpstr>Additional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2022-11-18T02:42:13Z</dcterms:created>
  <dcterms:modified xsi:type="dcterms:W3CDTF">2022-11-18T02:44:03Z</dcterms:modified>
</cp:coreProperties>
</file>